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94" r:id="rId3"/>
    <p:sldId id="296" r:id="rId4"/>
  </p:sldIdLst>
  <p:sldSz cx="9144000" cy="5143500" type="screen16x9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C7B"/>
    <a:srgbClr val="444C7B"/>
    <a:srgbClr val="A2AB44"/>
    <a:srgbClr val="0899A4"/>
    <a:srgbClr val="1180C4"/>
    <a:srgbClr val="F3726A"/>
    <a:srgbClr val="CFE8EE"/>
    <a:srgbClr val="4F81BD"/>
    <a:srgbClr val="65811D"/>
    <a:srgbClr val="496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8" autoAdjust="0"/>
    <p:restoredTop sz="94852" autoAdjust="0"/>
  </p:normalViewPr>
  <p:slideViewPr>
    <p:cSldViewPr snapToGrid="0" snapToObjects="1">
      <p:cViewPr varScale="1">
        <p:scale>
          <a:sx n="143" d="100"/>
          <a:sy n="143" d="100"/>
        </p:scale>
        <p:origin x="11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60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57E35-0E48-3B43-8EFB-BB7B507BE6D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F9BE-B678-8D4A-95A0-68E8A2E7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1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F1D0-D43D-6849-9643-4FE34A832C3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D79EA-AF5B-AC46-9A25-8F0234E3A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0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ABB21-C55C-944D-8591-9858C3468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1DB262-B6BD-4D40-A2DA-B1C7B84AC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688"/>
          <a:stretch/>
        </p:blipFill>
        <p:spPr>
          <a:xfrm>
            <a:off x="1" y="9423"/>
            <a:ext cx="9144000" cy="110025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DE7405F-0D0C-7B45-81E4-1E3D8915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10" y="65208"/>
            <a:ext cx="5608907" cy="80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ts val="28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F39AED4-8C0F-9140-9B96-4D03742B7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16" y="1197546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Bef>
                <a:spcPts val="800"/>
              </a:spcBef>
              <a:defRPr sz="2400" baseline="0">
                <a:latin typeface="Calibri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2E39F-2A11-4641-AE5F-3612E4384174}"/>
              </a:ext>
            </a:extLst>
          </p:cNvPr>
          <p:cNvSpPr/>
          <p:nvPr userDrawn="1"/>
        </p:nvSpPr>
        <p:spPr>
          <a:xfrm>
            <a:off x="8775724" y="4857077"/>
            <a:ext cx="3674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fld id="{3488EC1A-C61A-E841-9F1D-BCEA845DDF93}" type="slidenum">
              <a:rPr lang="en-US" sz="1200" baseline="0" smtClean="0">
                <a:solidFill>
                  <a:srgbClr val="434C7B"/>
                </a:solidFill>
                <a:latin typeface="Calibri" charset="0"/>
              </a:rPr>
              <a:pPr algn="ctr"/>
              <a:t>‹#›</a:t>
            </a:fld>
            <a:endParaRPr lang="en-US" sz="1200" baseline="0" dirty="0">
              <a:solidFill>
                <a:srgbClr val="434C7B"/>
              </a:solidFill>
              <a:latin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ECF5E-6472-4847-87C4-70F46BD61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2852" y="102979"/>
            <a:ext cx="1613968" cy="565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0F4CF-9350-481E-8428-C2B75861DC23}"/>
              </a:ext>
            </a:extLst>
          </p:cNvPr>
          <p:cNvSpPr txBox="1"/>
          <p:nvPr userDrawn="1"/>
        </p:nvSpPr>
        <p:spPr>
          <a:xfrm>
            <a:off x="8096457" y="530987"/>
            <a:ext cx="900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34C7B"/>
                </a:solidFill>
              </a:rPr>
              <a:t>#ncfl19</a:t>
            </a:r>
          </a:p>
        </p:txBody>
      </p:sp>
    </p:spTree>
    <p:extLst>
      <p:ext uri="{BB962C8B-B14F-4D97-AF65-F5344CB8AC3E}">
        <p14:creationId xmlns:p14="http://schemas.microsoft.com/office/powerpoint/2010/main" val="32006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12081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800"/>
              </a:lnSpc>
              <a:spcBef>
                <a:spcPts val="800"/>
              </a:spcBef>
              <a:defRPr sz="2400" baseline="0">
                <a:latin typeface="Calibri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775724" y="4857077"/>
            <a:ext cx="3674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fld id="{3488EC1A-C61A-E841-9F1D-BCEA845DDF93}" type="slidenum">
              <a:rPr lang="en-US" sz="1200" baseline="0" smtClean="0">
                <a:solidFill>
                  <a:srgbClr val="434C7B"/>
                </a:solidFill>
                <a:latin typeface="Calibri" charset="0"/>
              </a:rPr>
              <a:pPr algn="ctr"/>
              <a:t>‹#›</a:t>
            </a:fld>
            <a:endParaRPr lang="en-US" sz="1200" baseline="0" dirty="0">
              <a:solidFill>
                <a:srgbClr val="434C7B"/>
              </a:solidFill>
              <a:latin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DA0B7-437A-2E49-8D04-6A2EBE3E9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688"/>
          <a:stretch/>
        </p:blipFill>
        <p:spPr>
          <a:xfrm>
            <a:off x="1" y="9423"/>
            <a:ext cx="9144000" cy="110025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C45EEF3-D039-A240-B440-8261BE99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10" y="65208"/>
            <a:ext cx="5608907" cy="80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ts val="2800"/>
              </a:lnSpc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42B61-F686-3741-B95C-075AB607C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2852" y="172345"/>
            <a:ext cx="1613968" cy="5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891DE-C5BA-004D-A4A5-15CF257CA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" y="0"/>
            <a:ext cx="91318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4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4" r:id="rId3"/>
    <p:sldLayoutId id="2147483663" r:id="rId4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EE4A74-123D-2D42-94E7-07E899C31DAF}"/>
              </a:ext>
            </a:extLst>
          </p:cNvPr>
          <p:cNvSpPr txBox="1"/>
          <p:nvPr/>
        </p:nvSpPr>
        <p:spPr>
          <a:xfrm>
            <a:off x="0" y="3487308"/>
            <a:ext cx="9144000" cy="710964"/>
          </a:xfrm>
          <a:prstGeom prst="rect">
            <a:avLst/>
          </a:prstGeom>
          <a:noFill/>
          <a:effectLst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/>
                <a:cs typeface="Calibri"/>
              </a:rPr>
              <a:t>Session Title</a:t>
            </a:r>
            <a:endParaRPr lang="en-US" sz="42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7E667-1B81-D04E-B897-B2B0B2A024F4}"/>
              </a:ext>
            </a:extLst>
          </p:cNvPr>
          <p:cNvSpPr txBox="1"/>
          <p:nvPr/>
        </p:nvSpPr>
        <p:spPr>
          <a:xfrm>
            <a:off x="0" y="4563926"/>
            <a:ext cx="9144000" cy="341632"/>
          </a:xfrm>
          <a:prstGeom prst="rect">
            <a:avLst/>
          </a:prstGeom>
          <a:noFill/>
          <a:effectLst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 Light"/>
                <a:cs typeface="Calibri Light"/>
              </a:rPr>
              <a:t>November XX,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11D8A-B7EA-9D4E-B343-1BB26D54340A}"/>
              </a:ext>
            </a:extLst>
          </p:cNvPr>
          <p:cNvSpPr txBox="1"/>
          <p:nvPr/>
        </p:nvSpPr>
        <p:spPr>
          <a:xfrm>
            <a:off x="0" y="4124439"/>
            <a:ext cx="9144000" cy="433965"/>
          </a:xfrm>
          <a:prstGeom prst="rect">
            <a:avLst/>
          </a:prstGeom>
          <a:noFill/>
          <a:effectLst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Presenter Name(s), Company Name</a:t>
            </a:r>
            <a:endParaRPr lang="en-US" sz="24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525414-8E73-AD49-A5CF-FFD166B0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90" y="344746"/>
            <a:ext cx="455422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4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053D-DD42-47A1-AF3E-C4CD6A54C9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8233" y="1174531"/>
            <a:ext cx="7763352" cy="37937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text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1D4C1-D6FC-8D4E-9BFC-4C5338CF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1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E857D-1B24-7B46-907F-03C9F1EF23E5}"/>
              </a:ext>
            </a:extLst>
          </p:cNvPr>
          <p:cNvSpPr/>
          <p:nvPr/>
        </p:nvSpPr>
        <p:spPr>
          <a:xfrm>
            <a:off x="3632581" y="342244"/>
            <a:ext cx="5040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alibri"/>
                <a:cs typeface="Calibri"/>
              </a:rPr>
              <a:t>Please contact us: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11052-33DF-5049-8059-8C9363C1D586}"/>
              </a:ext>
            </a:extLst>
          </p:cNvPr>
          <p:cNvSpPr/>
          <p:nvPr/>
        </p:nvSpPr>
        <p:spPr>
          <a:xfrm>
            <a:off x="3873159" y="994204"/>
            <a:ext cx="4559219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First Last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xxxx@xxxx.org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xxxx.org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chemeClr val="bg1"/>
              </a:solidFill>
              <a:latin typeface="+mn-lt"/>
              <a:cs typeface="Calibri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200" b="1" dirty="0">
                <a:solidFill>
                  <a:schemeClr val="bg1"/>
                </a:solidFill>
                <a:latin typeface="+mn-lt"/>
                <a:cs typeface="Calibri"/>
              </a:rPr>
              <a:t>First Last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bg1"/>
                </a:solidFill>
                <a:cs typeface="Calibri"/>
              </a:rPr>
              <a:t>xxxx@xxxx.org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bg1"/>
                </a:solidFill>
                <a:cs typeface="Calibri"/>
              </a:rPr>
              <a:t>xxxx.org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32F953-EB7C-6144-AB2C-E9B1816447ED}"/>
              </a:ext>
            </a:extLst>
          </p:cNvPr>
          <p:cNvCxnSpPr>
            <a:cxnSpLocks/>
          </p:cNvCxnSpPr>
          <p:nvPr/>
        </p:nvCxnSpPr>
        <p:spPr>
          <a:xfrm>
            <a:off x="0" y="4735506"/>
            <a:ext cx="5025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104D2E-0055-3F4D-A0CB-390EAE8A5A68}"/>
              </a:ext>
            </a:extLst>
          </p:cNvPr>
          <p:cNvCxnSpPr>
            <a:cxnSpLocks/>
          </p:cNvCxnSpPr>
          <p:nvPr/>
        </p:nvCxnSpPr>
        <p:spPr>
          <a:xfrm>
            <a:off x="7646599" y="4735506"/>
            <a:ext cx="14967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4FD7811-E18A-9D43-8048-C7461EE49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55"/>
          <a:stretch/>
        </p:blipFill>
        <p:spPr>
          <a:xfrm>
            <a:off x="4658938" y="4047053"/>
            <a:ext cx="2987661" cy="7885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30482-E1E8-4FA7-9437-60CA25803FCE}"/>
              </a:ext>
            </a:extLst>
          </p:cNvPr>
          <p:cNvSpPr/>
          <p:nvPr/>
        </p:nvSpPr>
        <p:spPr>
          <a:xfrm>
            <a:off x="4910889" y="4815594"/>
            <a:ext cx="248375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conference.familieslearning.org</a:t>
            </a:r>
          </a:p>
        </p:txBody>
      </p:sp>
    </p:spTree>
    <p:extLst>
      <p:ext uri="{BB962C8B-B14F-4D97-AF65-F5344CB8AC3E}">
        <p14:creationId xmlns:p14="http://schemas.microsoft.com/office/powerpoint/2010/main" val="131274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20725</TotalTime>
  <Words>43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NCFL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Farabee</dc:creator>
  <cp:lastModifiedBy>Sara Ulliman</cp:lastModifiedBy>
  <cp:revision>221</cp:revision>
  <dcterms:created xsi:type="dcterms:W3CDTF">2015-10-23T17:50:22Z</dcterms:created>
  <dcterms:modified xsi:type="dcterms:W3CDTF">2019-04-10T18:39:17Z</dcterms:modified>
</cp:coreProperties>
</file>